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1" r:id="rId7"/>
    <p:sldId id="294" r:id="rId8"/>
    <p:sldId id="260" r:id="rId9"/>
    <p:sldId id="262" r:id="rId10"/>
    <p:sldId id="264" r:id="rId11"/>
    <p:sldId id="263" r:id="rId12"/>
    <p:sldId id="265" r:id="rId13"/>
    <p:sldId id="267" r:id="rId14"/>
    <p:sldId id="268" r:id="rId15"/>
    <p:sldId id="266" r:id="rId16"/>
    <p:sldId id="270" r:id="rId17"/>
    <p:sldId id="269" r:id="rId18"/>
    <p:sldId id="271" r:id="rId1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56" autoAdjust="0"/>
    <p:restoredTop sz="94660"/>
  </p:normalViewPr>
  <p:slideViewPr>
    <p:cSldViewPr>
      <p:cViewPr varScale="1">
        <p:scale>
          <a:sx n="246" d="100"/>
          <a:sy n="246" d="100"/>
        </p:scale>
        <p:origin x="3072" y="19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3568" y="692696"/>
            <a:ext cx="7772400" cy="2160240"/>
          </a:xfrm>
        </p:spPr>
        <p:txBody>
          <a:bodyPr/>
          <a:lstStyle>
            <a:lvl1pPr>
              <a:defRPr>
                <a:solidFill>
                  <a:schemeClr val="tx2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  <a:latin typeface="Tahoma" pitchFamily="34" charset="0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0F33CB6-E9A7-4BF5-BAF4-E6C849BBA04F}"/>
              </a:ext>
            </a:extLst>
          </p:cNvPr>
          <p:cNvGrpSpPr/>
          <p:nvPr userDrawn="1"/>
        </p:nvGrpSpPr>
        <p:grpSpPr>
          <a:xfrm>
            <a:off x="1094015" y="2801424"/>
            <a:ext cx="6955971" cy="72405"/>
            <a:chOff x="106533" y="806538"/>
            <a:chExt cx="8850180" cy="45719"/>
          </a:xfrm>
          <a:solidFill>
            <a:schemeClr val="accent1">
              <a:lumMod val="75000"/>
            </a:schemeClr>
          </a:solidFill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EA5D92F-1D38-4704-B920-93CEEBD29EC5}"/>
                </a:ext>
              </a:extLst>
            </p:cNvPr>
            <p:cNvSpPr/>
            <p:nvPr/>
          </p:nvSpPr>
          <p:spPr>
            <a:xfrm>
              <a:off x="106533" y="806538"/>
              <a:ext cx="45536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CBB91FD0-B073-4716-B927-A57B29BE20DB}"/>
                </a:ext>
              </a:extLst>
            </p:cNvPr>
            <p:cNvCxnSpPr/>
            <p:nvPr/>
          </p:nvCxnSpPr>
          <p:spPr>
            <a:xfrm>
              <a:off x="4660135" y="806538"/>
              <a:ext cx="4296578" cy="0"/>
            </a:xfrm>
            <a:prstGeom prst="line">
              <a:avLst/>
            </a:pr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2289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3702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7177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555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6816" y="0"/>
            <a:ext cx="8229600" cy="829397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 indent="-450000">
              <a:lnSpc>
                <a:spcPct val="150000"/>
              </a:lnSpc>
              <a:buClr>
                <a:srgbClr val="002060"/>
              </a:buClr>
              <a:defRPr sz="2800" b="1">
                <a:solidFill>
                  <a:schemeClr val="tx2"/>
                </a:solidFill>
              </a:defRPr>
            </a:lvl1pPr>
            <a:lvl2pPr>
              <a:buClr>
                <a:srgbClr val="002060"/>
              </a:buClr>
              <a:defRPr>
                <a:solidFill>
                  <a:schemeClr val="tx2"/>
                </a:solidFill>
              </a:defRPr>
            </a:lvl2pPr>
            <a:lvl3pPr marL="1257300" indent="-396000">
              <a:buClr>
                <a:srgbClr val="002060"/>
              </a:buClr>
              <a:buFont typeface="Arial" panose="020B0604020202020204" pitchFamily="34" charset="0"/>
              <a:buChar char="■"/>
              <a:defRPr>
                <a:solidFill>
                  <a:schemeClr val="tx2"/>
                </a:solidFill>
              </a:defRPr>
            </a:lvl3pPr>
            <a:lvl4pPr marL="1600200" indent="-288000">
              <a:buClr>
                <a:srgbClr val="002060"/>
              </a:buClr>
              <a:buFont typeface="Arial" panose="020B0604020202020204" pitchFamily="34" charset="0"/>
              <a:buChar char="‒"/>
              <a:defRPr>
                <a:solidFill>
                  <a:schemeClr val="tx2"/>
                </a:solidFill>
              </a:defRPr>
            </a:lvl4pPr>
            <a:lvl5pPr>
              <a:buClr>
                <a:srgbClr val="002060"/>
              </a:buClr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1585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418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60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723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49041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166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793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0660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5809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10670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030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7848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486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674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512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128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639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912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C6F77-7021-4D1D-A833-03905067BE3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2A042-1A7A-4782-AF9D-0AEABF8E92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867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8293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67544" y="852257"/>
            <a:ext cx="8229600" cy="5506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3C211-A3AE-4A91-92AF-6F7F1566C988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6CD5B-F7FB-45F5-9705-FBE5A4E5E386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6300658-648C-4FBE-9FF0-AFE5B4CEA4B9}"/>
              </a:ext>
            </a:extLst>
          </p:cNvPr>
          <p:cNvGrpSpPr/>
          <p:nvPr userDrawn="1"/>
        </p:nvGrpSpPr>
        <p:grpSpPr>
          <a:xfrm>
            <a:off x="106533" y="806538"/>
            <a:ext cx="8850180" cy="45719"/>
            <a:chOff x="106533" y="806538"/>
            <a:chExt cx="8850180" cy="45719"/>
          </a:xfrm>
          <a:solidFill>
            <a:schemeClr val="accent1">
              <a:lumMod val="75000"/>
            </a:schemeClr>
          </a:solidFill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D159F2D-BCA6-41D4-8726-9EB52FB43088}"/>
                </a:ext>
              </a:extLst>
            </p:cNvPr>
            <p:cNvSpPr/>
            <p:nvPr/>
          </p:nvSpPr>
          <p:spPr>
            <a:xfrm>
              <a:off x="106533" y="806538"/>
              <a:ext cx="45536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highlight>
                  <a:srgbClr val="1D1DFF"/>
                </a:highlight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0F19D7B0-63FF-4E46-936A-426EA4E1BD6F}"/>
                </a:ext>
              </a:extLst>
            </p:cNvPr>
            <p:cNvCxnSpPr/>
            <p:nvPr/>
          </p:nvCxnSpPr>
          <p:spPr>
            <a:xfrm>
              <a:off x="4660135" y="806538"/>
              <a:ext cx="4296578" cy="0"/>
            </a:xfrm>
            <a:prstGeom prst="line">
              <a:avLst/>
            </a:pr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21484E2-4E2C-43D4-9155-EBC8638A6CF1}"/>
              </a:ext>
            </a:extLst>
          </p:cNvPr>
          <p:cNvGrpSpPr/>
          <p:nvPr userDrawn="1"/>
        </p:nvGrpSpPr>
        <p:grpSpPr>
          <a:xfrm rot="10800000">
            <a:off x="110907" y="6312853"/>
            <a:ext cx="8850180" cy="45719"/>
            <a:chOff x="106533" y="806538"/>
            <a:chExt cx="8850180" cy="45719"/>
          </a:xfrm>
          <a:solidFill>
            <a:schemeClr val="accent1">
              <a:lumMod val="75000"/>
            </a:schemeClr>
          </a:solidFill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9D1BC43-B6C1-4EBF-9C55-2DE8FAFBDA41}"/>
                </a:ext>
              </a:extLst>
            </p:cNvPr>
            <p:cNvSpPr/>
            <p:nvPr/>
          </p:nvSpPr>
          <p:spPr>
            <a:xfrm>
              <a:off x="106533" y="806538"/>
              <a:ext cx="45536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highlight>
                  <a:srgbClr val="1D1DFF"/>
                </a:highlight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2BC1EC66-D6B3-40DA-97DF-35164EAF9D80}"/>
                </a:ext>
              </a:extLst>
            </p:cNvPr>
            <p:cNvCxnSpPr/>
            <p:nvPr/>
          </p:nvCxnSpPr>
          <p:spPr>
            <a:xfrm>
              <a:off x="4660135" y="806538"/>
              <a:ext cx="4296578" cy="0"/>
            </a:xfrm>
            <a:prstGeom prst="line">
              <a:avLst/>
            </a:prstGeom>
            <a:grpFill/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92617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spcBef>
          <a:spcPct val="0"/>
        </a:spcBef>
        <a:buNone/>
        <a:defRPr sz="3600" b="1" kern="1200">
          <a:solidFill>
            <a:schemeClr val="tx2"/>
          </a:solidFill>
          <a:latin typeface="Tahoma" pitchFamily="34" charset="0"/>
          <a:ea typeface="+mj-ea"/>
          <a:cs typeface="Tahoma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Clr>
          <a:srgbClr val="FFC000"/>
        </a:buClr>
        <a:buFont typeface="Wingdings" pitchFamily="2" charset="2"/>
        <a:buChar char="u"/>
        <a:defRPr sz="2400" kern="1200">
          <a:solidFill>
            <a:schemeClr val="accent1"/>
          </a:solidFill>
          <a:latin typeface="Arial" pitchFamily="34" charset="0"/>
          <a:ea typeface="+mn-ea"/>
          <a:cs typeface="Arial" pitchFamily="34" charset="0"/>
        </a:defRPr>
      </a:lvl1pPr>
      <a:lvl2pPr marL="800100" indent="-342900" algn="l" defTabSz="914400" rtl="0" eaLnBrk="1" latinLnBrk="1" hangingPunct="1">
        <a:spcBef>
          <a:spcPct val="20000"/>
        </a:spcBef>
        <a:buClr>
          <a:schemeClr val="accent6"/>
        </a:buClr>
        <a:buFont typeface="Wingdings" pitchFamily="2" charset="2"/>
        <a:buChar char="l"/>
        <a:defRPr sz="2400" kern="1200">
          <a:solidFill>
            <a:schemeClr val="accent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6"/>
        </a:buClr>
        <a:buFont typeface="맑은 고딕" pitchFamily="50" charset="-127"/>
        <a:buChar char="–"/>
        <a:defRPr sz="2000" kern="1200">
          <a:solidFill>
            <a:schemeClr val="accent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6"/>
        </a:buClr>
        <a:buFont typeface="Arial" pitchFamily="34" charset="0"/>
        <a:buChar char="■"/>
        <a:defRPr sz="1800" kern="1200">
          <a:solidFill>
            <a:schemeClr val="accent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accent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wch.cn/download/CH341SER_ZIP.html" TargetMode="Externa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duino.cc/en/Main/Donate" TargetMode="External"/><Relationship Id="rId2" Type="http://schemas.openxmlformats.org/officeDocument/2006/relationships/hyperlink" Target="https://www.arduino.cc/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effectLst>
            <a:outerShdw blurRad="50800" dist="50800" dir="2340000" algn="ctr" rotWithShape="0">
              <a:srgbClr val="000000">
                <a:alpha val="28000"/>
              </a:srgbClr>
            </a:outerShdw>
          </a:effectLst>
        </p:spPr>
        <p:txBody>
          <a:bodyPr>
            <a:normAutofit/>
          </a:bodyPr>
          <a:lstStyle/>
          <a:p>
            <a:r>
              <a:rPr lang="ko-KR" altLang="en-US" b="1" err="1">
                <a:effectLst>
                  <a:innerShdw dist="76200" dir="3660000">
                    <a:schemeClr val="accent1"/>
                  </a:innerShdw>
                </a:effectLst>
                <a:latin typeface="Tahoma" pitchFamily="34" charset="0"/>
                <a:ea typeface="HY수평선B" pitchFamily="18" charset="-127"/>
                <a:cs typeface="Tahoma" pitchFamily="34" charset="0"/>
              </a:rPr>
              <a:t>아두이노</a:t>
            </a:r>
            <a:r>
              <a:rPr lang="ko-KR" altLang="en-US" b="1" dirty="0">
                <a:effectLst>
                  <a:innerShdw dist="76200" dir="3660000">
                    <a:schemeClr val="accent1"/>
                  </a:innerShdw>
                </a:effectLst>
                <a:latin typeface="Tahoma" pitchFamily="34" charset="0"/>
                <a:ea typeface="HY수평선B" pitchFamily="18" charset="-127"/>
                <a:cs typeface="Tahoma" pitchFamily="34" charset="0"/>
              </a:rPr>
              <a:t> </a:t>
            </a:r>
            <a:r>
              <a:rPr lang="ko-KR" altLang="en-US" b="1" dirty="0">
                <a:effectLst>
                  <a:innerShdw dist="76200" dir="3660000">
                    <a:schemeClr val="accent1"/>
                  </a:innerShdw>
                </a:effectLst>
                <a:ea typeface="HY수평선B" pitchFamily="18" charset="-127"/>
              </a:rPr>
              <a:t>설치</a:t>
            </a:r>
            <a:endParaRPr lang="ko-KR" altLang="en-US" b="1" dirty="0">
              <a:effectLst>
                <a:innerShdw dist="76200" dir="3660000">
                  <a:schemeClr val="accent1"/>
                </a:innerShdw>
              </a:effectLst>
              <a:latin typeface="Tahoma" pitchFamily="34" charset="0"/>
              <a:ea typeface="HY수평선B" pitchFamily="18" charset="-127"/>
              <a:cs typeface="Tahoma" pitchFamily="34" charset="0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4340696"/>
            <a:ext cx="6400800" cy="1752600"/>
          </a:xfrm>
        </p:spPr>
        <p:txBody>
          <a:bodyPr>
            <a:normAutofit/>
          </a:bodyPr>
          <a:lstStyle/>
          <a:p>
            <a:endParaRPr lang="ko-KR" altLang="en-US" sz="2400" dirty="0">
              <a:latin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3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호환보드 사용법</a:t>
            </a:r>
            <a:endParaRPr lang="en-US" altLang="ko-KR" dirty="0"/>
          </a:p>
          <a:p>
            <a:pPr lvl="1"/>
            <a:r>
              <a:rPr lang="ko-KR" altLang="en-US" dirty="0" err="1"/>
              <a:t>아두이노</a:t>
            </a:r>
            <a:r>
              <a:rPr lang="ko-KR" altLang="en-US" dirty="0"/>
              <a:t> 호환보드</a:t>
            </a:r>
            <a:r>
              <a:rPr lang="en-US" altLang="ko-KR" dirty="0"/>
              <a:t>(CH340 &amp; CH341)</a:t>
            </a:r>
            <a:r>
              <a:rPr lang="ko-KR" altLang="en-US" dirty="0"/>
              <a:t>드라이버 다운로드 및 설치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dirty="0"/>
              <a:t>   링크</a:t>
            </a:r>
            <a:r>
              <a:rPr lang="en-US" altLang="ko-KR" dirty="0"/>
              <a:t>:</a:t>
            </a:r>
            <a:r>
              <a:rPr lang="en-US" altLang="ko-KR" sz="2000" dirty="0">
                <a:hlinkClick r:id="rId2"/>
              </a:rPr>
              <a:t> http://www.wch.cn/download/CH341SER_ZIP.html </a:t>
            </a:r>
            <a:r>
              <a:rPr lang="en-US" altLang="ko-KR" dirty="0"/>
              <a:t>	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112A4CA-BC1C-45B8-A65F-30E01A731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2996952"/>
            <a:ext cx="6624736" cy="24533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19F9DC5-40CA-4A38-8339-AFED0B64260F}"/>
              </a:ext>
            </a:extLst>
          </p:cNvPr>
          <p:cNvSpPr/>
          <p:nvPr/>
        </p:nvSpPr>
        <p:spPr>
          <a:xfrm>
            <a:off x="6588224" y="4037537"/>
            <a:ext cx="720080" cy="3179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4D42C5-A94E-4E39-A826-036C60CE74FB}"/>
              </a:ext>
            </a:extLst>
          </p:cNvPr>
          <p:cNvSpPr txBox="1"/>
          <p:nvPr/>
        </p:nvSpPr>
        <p:spPr>
          <a:xfrm>
            <a:off x="7365260" y="4168530"/>
            <a:ext cx="735132" cy="43088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Clr>
                <a:srgbClr val="002060"/>
              </a:buClr>
            </a:pPr>
            <a:r>
              <a:rPr lang="ko-KR" altLang="en-US" sz="2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1503325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3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호환보드 사용법</a:t>
            </a:r>
            <a:endParaRPr lang="en-US" altLang="ko-KR" dirty="0"/>
          </a:p>
          <a:p>
            <a:pPr lvl="1"/>
            <a:r>
              <a:rPr lang="ko-KR" altLang="en-US" dirty="0"/>
              <a:t>설치하기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설치파일은 </a:t>
            </a:r>
            <a:r>
              <a:rPr lang="en-US" altLang="ko-KR" dirty="0"/>
              <a:t>‘CH341SER’</a:t>
            </a:r>
            <a:r>
              <a:rPr lang="ko-KR" altLang="en-US" dirty="0"/>
              <a:t>과 </a:t>
            </a:r>
            <a:r>
              <a:rPr lang="en-US" altLang="ko-KR" dirty="0"/>
              <a:t>‘INSTALL’</a:t>
            </a:r>
            <a:r>
              <a:rPr lang="ko-KR" altLang="en-US" dirty="0"/>
              <a:t>두 개의 파일로 구성</a:t>
            </a:r>
            <a:endParaRPr lang="en-US" altLang="ko-KR" dirty="0"/>
          </a:p>
          <a:p>
            <a:pPr lvl="1"/>
            <a:r>
              <a:rPr lang="en-US" altLang="ko-KR" dirty="0"/>
              <a:t>‘CH341SER’ </a:t>
            </a:r>
            <a:r>
              <a:rPr lang="ko-KR" altLang="en-US" dirty="0"/>
              <a:t>파일 경로 이동</a:t>
            </a:r>
            <a:endParaRPr lang="en-US" altLang="ko-KR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363" y="2066156"/>
            <a:ext cx="5629275" cy="18669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69B011F-9DFE-4B4D-A418-198733C4CE5E}"/>
              </a:ext>
            </a:extLst>
          </p:cNvPr>
          <p:cNvSpPr/>
          <p:nvPr/>
        </p:nvSpPr>
        <p:spPr>
          <a:xfrm>
            <a:off x="3059832" y="3108495"/>
            <a:ext cx="871297" cy="2388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98D4CB-D890-4A8C-93A1-076645E08C3C}"/>
              </a:ext>
            </a:extLst>
          </p:cNvPr>
          <p:cNvSpPr txBox="1"/>
          <p:nvPr/>
        </p:nvSpPr>
        <p:spPr>
          <a:xfrm>
            <a:off x="3980884" y="3199953"/>
            <a:ext cx="735132" cy="43088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Clr>
                <a:srgbClr val="002060"/>
              </a:buClr>
            </a:pPr>
            <a:r>
              <a:rPr lang="ko-KR" altLang="en-US" sz="2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921501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3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호환보드 사용법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‘SETUP’ </a:t>
            </a:r>
            <a:r>
              <a:rPr lang="ko-KR" altLang="en-US" dirty="0"/>
              <a:t>아이콘을 더블 클릭하여 설치 실행</a:t>
            </a:r>
            <a:endParaRPr lang="en-US" altLang="ko-KR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0" y="1700808"/>
            <a:ext cx="3619500" cy="25146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966F106-ADD6-4F04-8930-34996B066B10}"/>
              </a:ext>
            </a:extLst>
          </p:cNvPr>
          <p:cNvSpPr/>
          <p:nvPr/>
        </p:nvSpPr>
        <p:spPr>
          <a:xfrm>
            <a:off x="3867841" y="3880024"/>
            <a:ext cx="654618" cy="2388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AF57D1-13F0-4C38-BAB1-D7CB869DB60D}"/>
              </a:ext>
            </a:extLst>
          </p:cNvPr>
          <p:cNvSpPr txBox="1"/>
          <p:nvPr/>
        </p:nvSpPr>
        <p:spPr>
          <a:xfrm>
            <a:off x="4700964" y="3946826"/>
            <a:ext cx="735132" cy="43088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Clr>
                <a:srgbClr val="002060"/>
              </a:buClr>
            </a:pPr>
            <a:r>
              <a:rPr lang="ko-KR" altLang="en-US" sz="2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1563790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3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호환보드 사용법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‘INSTALL’</a:t>
            </a:r>
            <a:r>
              <a:rPr lang="ko-KR" altLang="en-US" dirty="0"/>
              <a:t> 클릭하여 설치 진행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	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513" y="1620763"/>
            <a:ext cx="3990975" cy="260032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91ED06A-D1C3-4965-B3A6-0AE5D7ED2473}"/>
              </a:ext>
            </a:extLst>
          </p:cNvPr>
          <p:cNvSpPr/>
          <p:nvPr/>
        </p:nvSpPr>
        <p:spPr>
          <a:xfrm>
            <a:off x="2845166" y="2608872"/>
            <a:ext cx="1054270" cy="2890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A249A2-AED9-43EA-9E2C-9C12226EB016}"/>
              </a:ext>
            </a:extLst>
          </p:cNvPr>
          <p:cNvSpPr txBox="1"/>
          <p:nvPr/>
        </p:nvSpPr>
        <p:spPr>
          <a:xfrm>
            <a:off x="1835696" y="2900380"/>
            <a:ext cx="735132" cy="43088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Clr>
                <a:srgbClr val="002060"/>
              </a:buClr>
            </a:pPr>
            <a:r>
              <a:rPr lang="ko-KR" altLang="en-US" sz="2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1328676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3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호환보드 사용법</a:t>
            </a:r>
            <a:endParaRPr lang="en-US" altLang="ko-KR" dirty="0"/>
          </a:p>
          <a:p>
            <a:pPr lvl="1"/>
            <a:r>
              <a:rPr lang="en-US" altLang="ko-KR" dirty="0"/>
              <a:t>PC</a:t>
            </a:r>
            <a:r>
              <a:rPr lang="ko-KR" altLang="en-US" dirty="0"/>
              <a:t>와 </a:t>
            </a:r>
            <a:r>
              <a:rPr lang="ko-KR" altLang="en-US" dirty="0" err="1"/>
              <a:t>우노</a:t>
            </a:r>
            <a:r>
              <a:rPr lang="ko-KR" altLang="en-US" dirty="0"/>
              <a:t> 보드 연결하기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IDE</a:t>
            </a:r>
            <a:r>
              <a:rPr lang="ko-KR" altLang="en-US" dirty="0"/>
              <a:t>를 실행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		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8" y="2060848"/>
            <a:ext cx="3309019" cy="1152128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2483768" y="3795605"/>
            <a:ext cx="3261199" cy="2535830"/>
            <a:chOff x="2483768" y="3687503"/>
            <a:chExt cx="3261199" cy="2649293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83768" y="3687503"/>
              <a:ext cx="3168352" cy="2325271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531587" y="6029019"/>
              <a:ext cx="32133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&lt;</a:t>
              </a:r>
              <a:r>
                <a:rPr lang="ko-KR" altLang="en-US" sz="1400" dirty="0"/>
                <a:t>툴 </a:t>
              </a:r>
              <a:r>
                <a:rPr lang="en-US" altLang="ko-KR" sz="1400" dirty="0"/>
                <a:t>– </a:t>
              </a:r>
              <a:r>
                <a:rPr lang="ko-KR" altLang="en-US" sz="1400" dirty="0"/>
                <a:t>보드 </a:t>
              </a:r>
              <a:r>
                <a:rPr lang="en-US" altLang="ko-KR" sz="1400" dirty="0"/>
                <a:t>– Arduino/</a:t>
              </a:r>
              <a:r>
                <a:rPr lang="en-US" altLang="ko-KR" sz="1400" dirty="0" err="1"/>
                <a:t>Genuino</a:t>
              </a:r>
              <a:r>
                <a:rPr lang="en-US" altLang="ko-KR" sz="1400" dirty="0"/>
                <a:t> Uno&gt;</a:t>
              </a:r>
              <a:endParaRPr lang="ko-KR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14769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3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호환보드 사용법</a:t>
            </a:r>
            <a:r>
              <a:rPr lang="en-US" altLang="ko-KR" dirty="0"/>
              <a:t>	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7A84A34-27FC-4D32-BD23-33552985AB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88" t="22418" r="69687" b="52640"/>
          <a:stretch/>
        </p:blipFill>
        <p:spPr>
          <a:xfrm>
            <a:off x="568608" y="1988840"/>
            <a:ext cx="3960460" cy="252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D86EB9-4746-4545-BB93-F2FC255DDC6E}"/>
              </a:ext>
            </a:extLst>
          </p:cNvPr>
          <p:cNvSpPr txBox="1"/>
          <p:nvPr/>
        </p:nvSpPr>
        <p:spPr>
          <a:xfrm>
            <a:off x="1851371" y="4634499"/>
            <a:ext cx="1394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/>
              <a:t>포트 </a:t>
            </a:r>
            <a:r>
              <a:rPr lang="ko-KR" altLang="en-US" sz="1400" dirty="0" err="1"/>
              <a:t>미연결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323DDEA-B04C-4573-BA1B-A5CAE06DAB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88" t="22001" r="69687" b="52800"/>
          <a:stretch/>
        </p:blipFill>
        <p:spPr>
          <a:xfrm>
            <a:off x="4809623" y="1988840"/>
            <a:ext cx="3920001" cy="252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24009A-56A0-4A3D-AA8A-B63EE4568FF1}"/>
              </a:ext>
            </a:extLst>
          </p:cNvPr>
          <p:cNvSpPr txBox="1"/>
          <p:nvPr/>
        </p:nvSpPr>
        <p:spPr>
          <a:xfrm>
            <a:off x="6072156" y="4634499"/>
            <a:ext cx="12153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&lt;</a:t>
            </a:r>
            <a:r>
              <a:rPr lang="ko-KR" altLang="en-US" sz="1400" dirty="0"/>
              <a:t>포트 연결</a:t>
            </a:r>
            <a:r>
              <a:rPr lang="en-US" altLang="ko-KR" sz="1400" dirty="0"/>
              <a:t>&gt;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81962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3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호환보드 사용법</a:t>
            </a:r>
            <a:endParaRPr lang="en-US" altLang="ko-KR" dirty="0"/>
          </a:p>
          <a:p>
            <a:pPr lvl="1"/>
            <a:r>
              <a:rPr lang="en-US" altLang="ko-KR" dirty="0"/>
              <a:t>Blink </a:t>
            </a:r>
            <a:r>
              <a:rPr lang="ko-KR" altLang="en-US" dirty="0"/>
              <a:t>예제 실행하기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144" y="1988840"/>
            <a:ext cx="7772400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593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3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호환보드 사용법</a:t>
            </a:r>
            <a:endParaRPr lang="en-US" altLang="ko-KR" dirty="0"/>
          </a:p>
          <a:p>
            <a:pPr lvl="1"/>
            <a:r>
              <a:rPr lang="en-US" altLang="ko-KR" dirty="0"/>
              <a:t>Blink </a:t>
            </a:r>
            <a:r>
              <a:rPr lang="ko-KR" altLang="en-US" dirty="0"/>
              <a:t>예제 실행하기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119" y="2107282"/>
            <a:ext cx="4362450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108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0000" indent="-432000">
              <a:buFont typeface="+mj-lt"/>
              <a:buAutoNum type="arabicPeriod"/>
            </a:pP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  <a:endParaRPr lang="en-US" altLang="ko-KR" dirty="0"/>
          </a:p>
          <a:p>
            <a:pPr marL="914400" lvl="1" indent="-457200">
              <a:buFont typeface="+mj-lt"/>
              <a:buAutoNum type="arabicParenR"/>
            </a:pPr>
            <a:r>
              <a:rPr lang="ko-KR" altLang="en-US" dirty="0" err="1"/>
              <a:t>아두이노</a:t>
            </a:r>
            <a:r>
              <a:rPr lang="ko-KR" altLang="en-US" dirty="0"/>
              <a:t> 란</a:t>
            </a:r>
            <a:endParaRPr lang="en-US" altLang="ko-KR" dirty="0"/>
          </a:p>
          <a:p>
            <a:pPr marL="914400" lvl="1" indent="-457200">
              <a:buFont typeface="+mj-lt"/>
              <a:buAutoNum type="arabicParenR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IDE </a:t>
            </a:r>
            <a:r>
              <a:rPr lang="ko-KR" altLang="en-US" dirty="0"/>
              <a:t>다운로드 및 설치</a:t>
            </a:r>
            <a:endParaRPr lang="en-US" altLang="ko-KR" dirty="0"/>
          </a:p>
          <a:p>
            <a:pPr marL="914400" lvl="1" indent="-457200">
              <a:buFont typeface="+mj-lt"/>
              <a:buAutoNum type="arabicParenR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호환보드 사용법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1630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/>
            </a:pPr>
            <a:r>
              <a:rPr lang="ko-KR" altLang="en-US" dirty="0" err="1"/>
              <a:t>아두이노</a:t>
            </a:r>
            <a:r>
              <a:rPr lang="ko-KR" altLang="en-US" dirty="0"/>
              <a:t> 란</a:t>
            </a:r>
            <a:endParaRPr lang="en-US" altLang="ko-KR" dirty="0"/>
          </a:p>
          <a:p>
            <a:pPr lvl="1"/>
            <a:r>
              <a:rPr lang="ko-KR" altLang="en-US" dirty="0"/>
              <a:t>오픈 소스를 기반으로 한 단일 보드 </a:t>
            </a:r>
            <a:r>
              <a:rPr lang="ko-KR" altLang="en-US" dirty="0" err="1"/>
              <a:t>마이크로컨트롤러로</a:t>
            </a:r>
            <a:r>
              <a:rPr lang="ko-KR" altLang="en-US" dirty="0"/>
              <a:t> 완성된 보드와 관련 개발 도구 및 환경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2555776" y="2348880"/>
            <a:ext cx="3456384" cy="3663910"/>
            <a:chOff x="2555776" y="2276872"/>
            <a:chExt cx="3456384" cy="366391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5776" y="2276872"/>
              <a:ext cx="3456384" cy="3456384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3001262" y="5571450"/>
              <a:ext cx="2938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&lt;</a:t>
              </a:r>
              <a:r>
                <a:rPr lang="ko-KR" altLang="en-US" dirty="0" err="1"/>
                <a:t>아두이노</a:t>
              </a:r>
              <a:r>
                <a:rPr lang="ko-KR" altLang="en-US" dirty="0"/>
                <a:t> </a:t>
              </a:r>
              <a:r>
                <a:rPr lang="ko-KR" altLang="en-US" dirty="0" err="1"/>
                <a:t>우노</a:t>
              </a:r>
              <a:r>
                <a:rPr lang="ko-KR" altLang="en-US" dirty="0"/>
                <a:t> </a:t>
              </a:r>
              <a:r>
                <a:rPr lang="en-US" altLang="ko-KR" dirty="0"/>
                <a:t>R3 SMD&gt;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61703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2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IDE </a:t>
            </a:r>
            <a:r>
              <a:rPr lang="ko-KR" altLang="en-US" dirty="0"/>
              <a:t>다운로드 및 설치</a:t>
            </a:r>
            <a:endParaRPr lang="en-US" altLang="ko-KR" dirty="0"/>
          </a:p>
          <a:p>
            <a:pPr lvl="1"/>
            <a:r>
              <a:rPr lang="en-US" altLang="ko-KR" dirty="0"/>
              <a:t>IDE</a:t>
            </a:r>
            <a:r>
              <a:rPr lang="ko-KR" altLang="en-US" dirty="0"/>
              <a:t>란</a:t>
            </a:r>
            <a:endParaRPr lang="en-US" altLang="ko-KR" dirty="0"/>
          </a:p>
          <a:p>
            <a:pPr lvl="2"/>
            <a:r>
              <a:rPr lang="en-US" altLang="ko-KR" dirty="0"/>
              <a:t>‘Integrated Development Environment’</a:t>
            </a:r>
            <a:r>
              <a:rPr lang="ko-KR" altLang="en-US" dirty="0"/>
              <a:t>의 약자이며</a:t>
            </a:r>
            <a:r>
              <a:rPr lang="en-US" altLang="ko-KR" dirty="0"/>
              <a:t>, </a:t>
            </a:r>
            <a:r>
              <a:rPr lang="ko-KR" altLang="en-US" dirty="0"/>
              <a:t>소프트웨어 개발을 위한 통합개발환경 이다</a:t>
            </a:r>
            <a:endParaRPr lang="en-US" altLang="ko-KR" dirty="0"/>
          </a:p>
          <a:p>
            <a:pPr lvl="2"/>
            <a:r>
              <a:rPr lang="ko-KR" altLang="en-US" dirty="0" err="1"/>
              <a:t>아두이노로</a:t>
            </a:r>
            <a:r>
              <a:rPr lang="ko-KR" altLang="en-US" dirty="0"/>
              <a:t> 개발할 때</a:t>
            </a:r>
            <a:r>
              <a:rPr lang="en-US" altLang="ko-KR" dirty="0"/>
              <a:t>, </a:t>
            </a:r>
            <a:r>
              <a:rPr lang="ko-KR" altLang="en-US" dirty="0"/>
              <a:t>스케치</a:t>
            </a:r>
            <a:r>
              <a:rPr lang="en-US" altLang="ko-KR" dirty="0"/>
              <a:t>(</a:t>
            </a:r>
            <a:r>
              <a:rPr lang="ko-KR" altLang="en-US" dirty="0"/>
              <a:t>프로그래밍</a:t>
            </a:r>
            <a:r>
              <a:rPr lang="en-US" altLang="ko-KR" dirty="0"/>
              <a:t>), </a:t>
            </a:r>
            <a:r>
              <a:rPr lang="ko-KR" altLang="en-US" dirty="0"/>
              <a:t>컴파일</a:t>
            </a:r>
            <a:r>
              <a:rPr lang="en-US" altLang="ko-KR" dirty="0"/>
              <a:t>, </a:t>
            </a:r>
            <a:r>
              <a:rPr lang="ko-KR" altLang="en-US" dirty="0"/>
              <a:t>업로드 등의 과정을 하나의 화면에서 작업 할 수 있도록 </a:t>
            </a:r>
            <a:r>
              <a:rPr lang="ko-KR" altLang="en-US" dirty="0" err="1"/>
              <a:t>아두이노에서</a:t>
            </a:r>
            <a:r>
              <a:rPr lang="ko-KR" altLang="en-US" dirty="0"/>
              <a:t> 제공하는 </a:t>
            </a:r>
            <a:r>
              <a:rPr lang="ko-KR" altLang="en-US" dirty="0" err="1"/>
              <a:t>개발툴</a:t>
            </a:r>
            <a:endParaRPr lang="ko-KR" altLang="en-US" dirty="0"/>
          </a:p>
        </p:txBody>
      </p:sp>
      <p:grpSp>
        <p:nvGrpSpPr>
          <p:cNvPr id="15" name="그룹 14"/>
          <p:cNvGrpSpPr/>
          <p:nvPr/>
        </p:nvGrpSpPr>
        <p:grpSpPr>
          <a:xfrm>
            <a:off x="1187624" y="3717031"/>
            <a:ext cx="6856607" cy="2166581"/>
            <a:chOff x="595713" y="3562919"/>
            <a:chExt cx="8332962" cy="2818445"/>
          </a:xfrm>
        </p:grpSpPr>
        <p:grpSp>
          <p:nvGrpSpPr>
            <p:cNvPr id="10" name="그룹 9"/>
            <p:cNvGrpSpPr/>
            <p:nvPr/>
          </p:nvGrpSpPr>
          <p:grpSpPr>
            <a:xfrm>
              <a:off x="595713" y="3562919"/>
              <a:ext cx="8332962" cy="2135114"/>
              <a:chOff x="595713" y="3562919"/>
              <a:chExt cx="8332962" cy="2135114"/>
            </a:xfrm>
          </p:grpSpPr>
          <p:pic>
            <p:nvPicPr>
              <p:cNvPr id="5" name="그림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42192" y="3562919"/>
                <a:ext cx="2801391" cy="2135114"/>
              </a:xfrm>
              <a:prstGeom prst="rect">
                <a:avLst/>
              </a:prstGeom>
            </p:spPr>
          </p:pic>
          <p:pic>
            <p:nvPicPr>
              <p:cNvPr id="6" name="그림 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5713" y="4051945"/>
                <a:ext cx="1173848" cy="1584176"/>
              </a:xfrm>
              <a:prstGeom prst="rect">
                <a:avLst/>
              </a:prstGeom>
            </p:spPr>
          </p:pic>
          <p:pic>
            <p:nvPicPr>
              <p:cNvPr id="7" name="그림 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16216" y="4051945"/>
                <a:ext cx="2412459" cy="1527200"/>
              </a:xfrm>
              <a:prstGeom prst="rect">
                <a:avLst/>
              </a:prstGeom>
            </p:spPr>
          </p:pic>
          <p:sp>
            <p:nvSpPr>
              <p:cNvPr id="8" name="오른쪽 화살표 7"/>
              <p:cNvSpPr/>
              <p:nvPr/>
            </p:nvSpPr>
            <p:spPr>
              <a:xfrm>
                <a:off x="1910640" y="4630476"/>
                <a:ext cx="690473" cy="382700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오른쪽 화살표 8"/>
              <p:cNvSpPr/>
              <p:nvPr/>
            </p:nvSpPr>
            <p:spPr>
              <a:xfrm>
                <a:off x="5684662" y="4624195"/>
                <a:ext cx="690473" cy="382700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223784" y="5697856"/>
              <a:ext cx="2558322" cy="6806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IDE</a:t>
              </a:r>
              <a:r>
                <a:rPr lang="ko-KR" altLang="en-US" sz="1400" dirty="0"/>
                <a:t>에 코드를 작성하여</a:t>
              </a:r>
              <a:endParaRPr lang="en-US" altLang="ko-KR" sz="1400" dirty="0"/>
            </a:p>
            <a:p>
              <a:r>
                <a:rPr lang="ko-KR" altLang="en-US" sz="1400" dirty="0" err="1"/>
                <a:t>아두이노</a:t>
              </a:r>
              <a:r>
                <a:rPr lang="ko-KR" altLang="en-US" sz="1400" dirty="0"/>
                <a:t> 보드에 업로드</a:t>
              </a:r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37280" y="3697478"/>
              <a:ext cx="715044" cy="708933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09398" y="3682647"/>
              <a:ext cx="938007" cy="610449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4708808" y="5700722"/>
              <a:ext cx="3070688" cy="6806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코드로 구성된 입출력 신호를</a:t>
              </a:r>
              <a:endParaRPr lang="en-US" altLang="ko-KR" sz="1400" dirty="0"/>
            </a:p>
            <a:p>
              <a:r>
                <a:rPr lang="ko-KR" altLang="en-US" sz="1400" dirty="0"/>
                <a:t>통해 센서를 제어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5422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2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IDE </a:t>
            </a:r>
            <a:r>
              <a:rPr lang="ko-KR" altLang="en-US" dirty="0"/>
              <a:t>다운로드</a:t>
            </a:r>
            <a:endParaRPr lang="en-US" altLang="ko-KR" dirty="0"/>
          </a:p>
          <a:p>
            <a:pPr lvl="1"/>
            <a:r>
              <a:rPr lang="ko-KR" altLang="en-US" dirty="0" err="1"/>
              <a:t>아두이노</a:t>
            </a:r>
            <a:r>
              <a:rPr lang="ko-KR" altLang="en-US" dirty="0"/>
              <a:t> 홈페이지에 접속하여 </a:t>
            </a: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IDE </a:t>
            </a:r>
            <a:r>
              <a:rPr lang="ko-KR" altLang="en-US" dirty="0"/>
              <a:t>설치 파일을 다운로드 받을 수 있다</a:t>
            </a:r>
            <a:endParaRPr lang="en-US" altLang="ko-KR" dirty="0"/>
          </a:p>
          <a:p>
            <a:pPr lvl="2"/>
            <a:r>
              <a:rPr lang="ko-KR" altLang="en-US" dirty="0"/>
              <a:t>홈페이지 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https://www.Arduino.cc/</a:t>
            </a:r>
            <a:endParaRPr lang="en-US" altLang="ko-KR" dirty="0"/>
          </a:p>
          <a:p>
            <a:pPr lvl="2"/>
            <a:r>
              <a:rPr lang="ko-KR" altLang="en-US" dirty="0"/>
              <a:t>다운로드 링크 </a:t>
            </a:r>
            <a:r>
              <a:rPr lang="en-US" altLang="ko-KR" dirty="0"/>
              <a:t>: </a:t>
            </a:r>
            <a:r>
              <a:rPr lang="en-US" altLang="ko-KR" dirty="0">
                <a:hlinkClick r:id="rId3"/>
              </a:rPr>
              <a:t>https://www.Arduino.cc/en/Main/Donate</a:t>
            </a:r>
            <a:endParaRPr lang="en-US" altLang="ko-KR" dirty="0"/>
          </a:p>
          <a:p>
            <a:pPr lvl="2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7961F2B-F7EA-4B9A-8AFD-494B06E71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4052" y="3284984"/>
            <a:ext cx="5256584" cy="296362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ACF24F6-DE64-4996-BA0C-9910BDCA428F}"/>
              </a:ext>
            </a:extLst>
          </p:cNvPr>
          <p:cNvSpPr/>
          <p:nvPr/>
        </p:nvSpPr>
        <p:spPr>
          <a:xfrm>
            <a:off x="4994266" y="5953362"/>
            <a:ext cx="785542" cy="2657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DD9BEB-2BC0-4E13-80EA-9DCB1EC9C05E}"/>
              </a:ext>
            </a:extLst>
          </p:cNvPr>
          <p:cNvSpPr txBox="1"/>
          <p:nvPr/>
        </p:nvSpPr>
        <p:spPr>
          <a:xfrm>
            <a:off x="5069168" y="5489463"/>
            <a:ext cx="735132" cy="43088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buClr>
                <a:srgbClr val="002060"/>
              </a:buClr>
            </a:pPr>
            <a:r>
              <a:rPr lang="ko-KR" altLang="en-US" sz="2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2942463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2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IDE </a:t>
            </a:r>
            <a:r>
              <a:rPr lang="ko-KR" altLang="en-US" dirty="0"/>
              <a:t>다운로드</a:t>
            </a:r>
            <a:endParaRPr lang="en-US" altLang="ko-KR" dirty="0"/>
          </a:p>
          <a:p>
            <a:pPr lvl="1"/>
            <a:r>
              <a:rPr lang="ko-KR" altLang="en-US" dirty="0"/>
              <a:t>사용중인 환경에 맞는 </a:t>
            </a:r>
            <a:r>
              <a:rPr lang="en-US" altLang="ko-KR" dirty="0"/>
              <a:t>IDE </a:t>
            </a:r>
            <a:r>
              <a:rPr lang="ko-KR" altLang="en-US" dirty="0"/>
              <a:t>설치</a:t>
            </a:r>
            <a:endParaRPr lang="en-US" altLang="ko-KR" dirty="0"/>
          </a:p>
          <a:p>
            <a:pPr lvl="2"/>
            <a:r>
              <a:rPr lang="ko-KR" altLang="en-US" dirty="0"/>
              <a:t>본 슬라이드에서는 윈도우로 진행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2936CBF-6A5D-4A03-81F5-DA62CD122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377" y="2420888"/>
            <a:ext cx="4735245" cy="371665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BD18C5C-8EAF-43A6-9DD7-CB259F668D69}"/>
              </a:ext>
            </a:extLst>
          </p:cNvPr>
          <p:cNvSpPr/>
          <p:nvPr/>
        </p:nvSpPr>
        <p:spPr>
          <a:xfrm>
            <a:off x="5392643" y="2804914"/>
            <a:ext cx="1440160" cy="1363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527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2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IDE </a:t>
            </a:r>
            <a:r>
              <a:rPr lang="ko-KR" altLang="en-US" dirty="0"/>
              <a:t>다운로드</a:t>
            </a:r>
            <a:endParaRPr lang="en-US" altLang="ko-KR" dirty="0"/>
          </a:p>
          <a:p>
            <a:pPr lvl="1"/>
            <a:r>
              <a:rPr lang="ko-KR" altLang="en-US" dirty="0"/>
              <a:t>다운받은 경로에서 </a:t>
            </a:r>
            <a:r>
              <a:rPr lang="en-US" altLang="ko-KR" dirty="0"/>
              <a:t>‘Arduino-1.8.1-windows’ </a:t>
            </a:r>
            <a:r>
              <a:rPr lang="ko-KR" altLang="en-US" dirty="0"/>
              <a:t>파일 설치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grpSp>
        <p:nvGrpSpPr>
          <p:cNvPr id="6" name="그룹 5"/>
          <p:cNvGrpSpPr/>
          <p:nvPr/>
        </p:nvGrpSpPr>
        <p:grpSpPr>
          <a:xfrm>
            <a:off x="3108740" y="2204864"/>
            <a:ext cx="2926519" cy="3950354"/>
            <a:chOff x="3059832" y="2204864"/>
            <a:chExt cx="2808312" cy="3790793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59832" y="2204864"/>
              <a:ext cx="2808312" cy="342787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3165395" y="5687880"/>
              <a:ext cx="25971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&lt;</a:t>
              </a:r>
              <a:r>
                <a:rPr lang="ko-KR" altLang="en-US" sz="1400" dirty="0" err="1"/>
                <a:t>아두이노</a:t>
              </a:r>
              <a:r>
                <a:rPr lang="ko-KR" altLang="en-US" sz="1400" dirty="0"/>
                <a:t> 스케치 실행 화면</a:t>
              </a:r>
              <a:r>
                <a:rPr lang="en-US" altLang="ko-KR" sz="1400" dirty="0"/>
                <a:t>&gt;</a:t>
              </a:r>
              <a:endParaRPr lang="ko-KR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77037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3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호환보드 사용법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BFFA88-09CE-42E1-8F32-867DF63D5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5713" y="1700808"/>
            <a:ext cx="4712575" cy="43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8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 err="1"/>
              <a:t>아두이노</a:t>
            </a:r>
            <a:r>
              <a:rPr lang="ko-KR" altLang="en-US" dirty="0"/>
              <a:t> 시작하기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9250" indent="-514350">
              <a:buFont typeface="+mj-lt"/>
              <a:buAutoNum type="arabicParenR" startAt="3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r>
              <a:rPr lang="ko-KR" altLang="en-US" dirty="0"/>
              <a:t> 호환보드 사용법</a:t>
            </a:r>
            <a:endParaRPr lang="en-US" altLang="ko-KR" dirty="0"/>
          </a:p>
          <a:p>
            <a:pPr lvl="1"/>
            <a:r>
              <a:rPr lang="ko-KR" altLang="en-US" dirty="0" err="1"/>
              <a:t>아두이노는</a:t>
            </a:r>
            <a:r>
              <a:rPr lang="ko-KR" altLang="en-US" dirty="0"/>
              <a:t> 오픈 소스를 기반으로 </a:t>
            </a:r>
            <a:r>
              <a:rPr lang="ko-KR" altLang="en-US" dirty="0" err="1"/>
              <a:t>마이크로컨트롤러</a:t>
            </a:r>
            <a:r>
              <a:rPr lang="ko-KR" altLang="en-US" dirty="0"/>
              <a:t> 보드로 운영</a:t>
            </a:r>
            <a:endParaRPr lang="en-US" altLang="ko-KR" dirty="0"/>
          </a:p>
          <a:p>
            <a:pPr lvl="1"/>
            <a:r>
              <a:rPr lang="ko-KR" altLang="en-US" dirty="0"/>
              <a:t>모터나 </a:t>
            </a:r>
            <a:r>
              <a:rPr lang="en-US" altLang="ko-KR" dirty="0"/>
              <a:t>LED</a:t>
            </a:r>
            <a:r>
              <a:rPr lang="ko-KR" altLang="en-US" dirty="0"/>
              <a:t>등 센서들을 간단하게 제어</a:t>
            </a:r>
            <a:endParaRPr lang="en-US" altLang="ko-KR" dirty="0"/>
          </a:p>
          <a:p>
            <a:pPr lvl="1"/>
            <a:r>
              <a:rPr lang="ko-KR" altLang="en-US" dirty="0" err="1"/>
              <a:t>아두이노의</a:t>
            </a:r>
            <a:r>
              <a:rPr lang="ko-KR" altLang="en-US" dirty="0"/>
              <a:t> 표준 보드로는 </a:t>
            </a:r>
            <a:r>
              <a:rPr lang="ko-KR" altLang="en-US" dirty="0" err="1"/>
              <a:t>우노</a:t>
            </a:r>
            <a:r>
              <a:rPr lang="en-US" altLang="ko-KR" dirty="0"/>
              <a:t>(Uno) </a:t>
            </a:r>
            <a:r>
              <a:rPr lang="ko-KR" altLang="en-US" dirty="0"/>
              <a:t>보드를 비롯한 메가</a:t>
            </a:r>
            <a:r>
              <a:rPr lang="en-US" altLang="ko-KR" dirty="0"/>
              <a:t>(Mega), </a:t>
            </a:r>
            <a:r>
              <a:rPr lang="ko-KR" altLang="en-US" dirty="0" err="1"/>
              <a:t>듀에</a:t>
            </a:r>
            <a:r>
              <a:rPr lang="en-US" altLang="ko-KR" dirty="0"/>
              <a:t>(Due), </a:t>
            </a:r>
            <a:r>
              <a:rPr lang="ko-KR" altLang="en-US" dirty="0" err="1"/>
              <a:t>나노</a:t>
            </a:r>
            <a:r>
              <a:rPr lang="en-US" altLang="ko-KR" dirty="0"/>
              <a:t>(Nano) </a:t>
            </a:r>
            <a:r>
              <a:rPr lang="ko-KR" altLang="en-US" dirty="0"/>
              <a:t>보드 등이 있으며 크게 정식 </a:t>
            </a:r>
            <a:r>
              <a:rPr lang="ko-KR" altLang="en-US" dirty="0" err="1"/>
              <a:t>아두이노</a:t>
            </a:r>
            <a:r>
              <a:rPr lang="ko-KR" altLang="en-US" dirty="0"/>
              <a:t> 보드와 호환보드로 구분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71406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409</Words>
  <Application>Microsoft Office PowerPoint</Application>
  <PresentationFormat>화면 슬라이드 쇼(4:3)</PresentationFormat>
  <Paragraphs>98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Arial</vt:lpstr>
      <vt:lpstr>Tahoma</vt:lpstr>
      <vt:lpstr>Wingdings</vt:lpstr>
      <vt:lpstr>Office 테마</vt:lpstr>
      <vt:lpstr>디자인 사용자 지정</vt:lpstr>
      <vt:lpstr>아두이노 설치</vt:lpstr>
      <vt:lpstr>목차</vt:lpstr>
      <vt:lpstr>1.아두이노 시작하기</vt:lpstr>
      <vt:lpstr>1.아두이노 시작하기</vt:lpstr>
      <vt:lpstr>1.아두이노 시작하기</vt:lpstr>
      <vt:lpstr>1.아두이노 시작하기</vt:lpstr>
      <vt:lpstr>1.아두이노 시작하기</vt:lpstr>
      <vt:lpstr>1.아두이노 시작하기</vt:lpstr>
      <vt:lpstr>1.아두이노 시작하기</vt:lpstr>
      <vt:lpstr>1.아두이노 시작하기</vt:lpstr>
      <vt:lpstr>1.아두이노 시작하기</vt:lpstr>
      <vt:lpstr>1.아두이노 시작하기</vt:lpstr>
      <vt:lpstr>1.아두이노 시작하기</vt:lpstr>
      <vt:lpstr>1.아두이노 시작하기</vt:lpstr>
      <vt:lpstr>1.아두이노 시작하기</vt:lpstr>
      <vt:lpstr>1.아두이노 시작하기</vt:lpstr>
      <vt:lpstr>1.아두이노 시작하기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Sung In Cho</cp:lastModifiedBy>
  <cp:revision>62</cp:revision>
  <dcterms:created xsi:type="dcterms:W3CDTF">2018-03-22T00:55:12Z</dcterms:created>
  <dcterms:modified xsi:type="dcterms:W3CDTF">2023-03-06T06:10:10Z</dcterms:modified>
</cp:coreProperties>
</file>

<file path=docProps/thumbnail.jpeg>
</file>